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71E123-BB34-4E58-AB48-F720DF17348C}" v="2" dt="2022-11-23T09:45:29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anne van Hofwegen" userId="e2730482-3bd0-44c7-8d5c-28715d46fa9a" providerId="ADAL" clId="{C671E123-BB34-4E58-AB48-F720DF17348C}"/>
    <pc:docChg chg="addSld modSld modMainMaster">
      <pc:chgData name="Elianne van Hofwegen" userId="e2730482-3bd0-44c7-8d5c-28715d46fa9a" providerId="ADAL" clId="{C671E123-BB34-4E58-AB48-F720DF17348C}" dt="2022-11-23T09:45:43.662" v="16" actId="20577"/>
      <pc:docMkLst>
        <pc:docMk/>
      </pc:docMkLst>
      <pc:sldChg chg="modSp mod setBg">
        <pc:chgData name="Elianne van Hofwegen" userId="e2730482-3bd0-44c7-8d5c-28715d46fa9a" providerId="ADAL" clId="{C671E123-BB34-4E58-AB48-F720DF17348C}" dt="2022-11-23T09:45:29.421" v="2"/>
        <pc:sldMkLst>
          <pc:docMk/>
          <pc:sldMk cId="1044864038" sldId="256"/>
        </pc:sldMkLst>
        <pc:spChg chg="mod">
          <ac:chgData name="Elianne van Hofwegen" userId="e2730482-3bd0-44c7-8d5c-28715d46fa9a" providerId="ADAL" clId="{C671E123-BB34-4E58-AB48-F720DF17348C}" dt="2022-11-23T09:44:32.010" v="0" actId="14100"/>
          <ac:spMkLst>
            <pc:docMk/>
            <pc:sldMk cId="1044864038" sldId="256"/>
            <ac:spMk id="2" creationId="{9BA1DD7D-5BE7-2522-126F-CB28C3E9F665}"/>
          </ac:spMkLst>
        </pc:spChg>
      </pc:sldChg>
      <pc:sldChg chg="modSp new mod">
        <pc:chgData name="Elianne van Hofwegen" userId="e2730482-3bd0-44c7-8d5c-28715d46fa9a" providerId="ADAL" clId="{C671E123-BB34-4E58-AB48-F720DF17348C}" dt="2022-11-23T09:45:43.662" v="16" actId="20577"/>
        <pc:sldMkLst>
          <pc:docMk/>
          <pc:sldMk cId="139727887" sldId="257"/>
        </pc:sldMkLst>
        <pc:spChg chg="mod">
          <ac:chgData name="Elianne van Hofwegen" userId="e2730482-3bd0-44c7-8d5c-28715d46fa9a" providerId="ADAL" clId="{C671E123-BB34-4E58-AB48-F720DF17348C}" dt="2022-11-23T09:45:43.662" v="16" actId="20577"/>
          <ac:spMkLst>
            <pc:docMk/>
            <pc:sldMk cId="139727887" sldId="257"/>
            <ac:spMk id="2" creationId="{0548E76F-47B6-09CC-D66C-038323819E7F}"/>
          </ac:spMkLst>
        </pc:spChg>
      </pc:sldChg>
      <pc:sldChg chg="new">
        <pc:chgData name="Elianne van Hofwegen" userId="e2730482-3bd0-44c7-8d5c-28715d46fa9a" providerId="ADAL" clId="{C671E123-BB34-4E58-AB48-F720DF17348C}" dt="2022-11-23T09:45:37.338" v="4" actId="680"/>
        <pc:sldMkLst>
          <pc:docMk/>
          <pc:sldMk cId="2468261937" sldId="258"/>
        </pc:sldMkLst>
      </pc:sldChg>
      <pc:sldChg chg="new">
        <pc:chgData name="Elianne van Hofwegen" userId="e2730482-3bd0-44c7-8d5c-28715d46fa9a" providerId="ADAL" clId="{C671E123-BB34-4E58-AB48-F720DF17348C}" dt="2022-11-23T09:45:38.104" v="5" actId="680"/>
        <pc:sldMkLst>
          <pc:docMk/>
          <pc:sldMk cId="2284102530" sldId="259"/>
        </pc:sldMkLst>
      </pc:sldChg>
      <pc:sldChg chg="new">
        <pc:chgData name="Elianne van Hofwegen" userId="e2730482-3bd0-44c7-8d5c-28715d46fa9a" providerId="ADAL" clId="{C671E123-BB34-4E58-AB48-F720DF17348C}" dt="2022-11-23T09:45:38.269" v="6" actId="680"/>
        <pc:sldMkLst>
          <pc:docMk/>
          <pc:sldMk cId="785475390" sldId="260"/>
        </pc:sldMkLst>
      </pc:sldChg>
      <pc:sldChg chg="new">
        <pc:chgData name="Elianne van Hofwegen" userId="e2730482-3bd0-44c7-8d5c-28715d46fa9a" providerId="ADAL" clId="{C671E123-BB34-4E58-AB48-F720DF17348C}" dt="2022-11-23T09:45:38.505" v="7" actId="680"/>
        <pc:sldMkLst>
          <pc:docMk/>
          <pc:sldMk cId="1598025929" sldId="261"/>
        </pc:sldMkLst>
      </pc:sldChg>
      <pc:sldMasterChg chg="setBg modSldLayout">
        <pc:chgData name="Elianne van Hofwegen" userId="e2730482-3bd0-44c7-8d5c-28715d46fa9a" providerId="ADAL" clId="{C671E123-BB34-4E58-AB48-F720DF17348C}" dt="2022-11-23T09:45:29.421" v="2"/>
        <pc:sldMasterMkLst>
          <pc:docMk/>
          <pc:sldMasterMk cId="1792458225" sldId="2147483648"/>
        </pc:sldMasterMkLst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1805463668" sldId="2147483649"/>
          </pc:sldLayoutMkLst>
        </pc:sldLayoutChg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2265518227" sldId="2147483650"/>
          </pc:sldLayoutMkLst>
        </pc:sldLayoutChg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2783661539" sldId="2147483651"/>
          </pc:sldLayoutMkLst>
        </pc:sldLayoutChg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3098008647" sldId="2147483652"/>
          </pc:sldLayoutMkLst>
        </pc:sldLayoutChg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3850148345" sldId="2147483653"/>
          </pc:sldLayoutMkLst>
        </pc:sldLayoutChg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1951574384" sldId="2147483654"/>
          </pc:sldLayoutMkLst>
        </pc:sldLayoutChg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2625132447" sldId="2147483655"/>
          </pc:sldLayoutMkLst>
        </pc:sldLayoutChg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6800815" sldId="2147483656"/>
          </pc:sldLayoutMkLst>
        </pc:sldLayoutChg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3354962679" sldId="2147483657"/>
          </pc:sldLayoutMkLst>
        </pc:sldLayoutChg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921212545" sldId="2147483658"/>
          </pc:sldLayoutMkLst>
        </pc:sldLayoutChg>
        <pc:sldLayoutChg chg="setBg">
          <pc:chgData name="Elianne van Hofwegen" userId="e2730482-3bd0-44c7-8d5c-28715d46fa9a" providerId="ADAL" clId="{C671E123-BB34-4E58-AB48-F720DF17348C}" dt="2022-11-23T09:45:29.421" v="2"/>
          <pc:sldLayoutMkLst>
            <pc:docMk/>
            <pc:sldMasterMk cId="1792458225" sldId="2147483648"/>
            <pc:sldLayoutMk cId="134978464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33888-2D18-4252-168A-E3DF0AF3C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FFF865-0D87-47BA-0513-520CE8C31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A64B6F-FE11-57F2-90EF-02C633E06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582964-912D-76D0-E118-03B87B192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5CF4F0-6AD5-7000-5AFA-731154C24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46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36AAF-AB07-2350-199A-ADF2009B0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BA13B9C-6BF9-758A-55B0-1D56AD42B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98F424-CFF4-0B22-C529-787A89FE5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E55DFB-B538-0EEA-5775-24725DE19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FBD243-360B-4CE1-DFB5-CAC15E02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21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E8C161E-201A-40A8-F112-517CEC4E25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FD378C3-78E3-AE43-3DDD-CFDCB52A3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1B709E-3AC0-6121-D736-193B8738B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3A44FB-0C22-4128-4148-0D2F5E81D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F4A171-0F3E-2259-8FCB-01306AFF4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978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3199E-DCB9-9629-12F7-B0E8F933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BC936A-1648-3F2C-86CF-B4EE6E29D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F8DA0-939D-8024-E002-88AE0AD7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53C330-26F1-839E-BC6F-C7DC21982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ECA3A9-8C8F-12E5-599B-5C176C5A2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551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29B00-FA99-DE4D-8023-7A3966E7E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116B13-482C-8E75-E953-A8200E7DA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7C25D3-C90D-B16B-6972-D178C5EFD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478854-6741-0473-915F-FC208A6E3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281694-6B59-3B43-A0DE-54F57DD5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366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1F7D53-E735-6006-352A-D3CC85D4F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662B7C-FF3C-E015-5657-D6BCFF46A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2A6EAA-62E5-D44F-0B1C-1D7321340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992B2F8-22C6-9CB7-6971-958061A97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AE8DDAE-943F-2383-9A38-142DE87E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EC02530-9D4C-8AEA-6FBE-06DEBC9EB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800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D8D604-D8B9-FEE6-2971-05BB3839B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792CA7-6AE8-BA55-BE50-934998C8E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05074CD-6D88-8BFF-F70A-07B2A6EC5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65C9C9C-1E52-457E-906A-E175DEE33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286EF64-0EE1-17E2-424A-1A9D825C0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754B5B8-EEEF-E450-4505-365B5B2FA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15057CC-DCF3-4173-2AB2-09B4A40BE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85D115-90E7-195F-4072-945B87CD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014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2F8A58-F913-6BAA-DB01-B282C1DF4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29C4AA1-EFED-E314-7FE5-B6CDADC98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3643B98-CA4B-5EBD-0002-D4D54CA2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8BCDC0C-E18B-F35A-3BDA-3CEB569FD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57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D96B013-AE93-79CA-6811-A12DC243E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FCDA91B-48FA-F966-B545-C48978B0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3422BC4-5967-985C-AFD4-AF00E414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513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544D7-BE0B-9047-D5CB-3E117F1BE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08F614-81B7-3978-FBA2-9E1363E25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2B8785E-1271-09F4-769B-56109DE06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CA091BD-F041-2DB9-7A06-0A6009D0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69ACA2D-FD88-01A4-4110-3F2D21766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EC73C5-725B-FCC4-DED0-C82886FE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0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DF2B08-6CE0-3E53-20AC-0D5BC2242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F3DABBF-9EFB-325C-881B-F51D0F454C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01BAABB-BF61-EECA-CF52-546A727B2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AFBCA7E-5449-DD5F-523C-77B8F9A8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DA72D2D-F595-150E-9DB5-63F995BEA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D41544-B0FD-84B9-AE3A-449C1E913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496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9CD5D9C-C594-23F8-E316-197F90A1F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B685E8-03DB-290B-2B95-8D480A7BC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3AA4E7-60C2-7A10-C949-ABAE0E88A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0E7B5-A385-405A-9F89-8224F585692F}" type="datetimeFigureOut">
              <a:rPr lang="nl-NL" smtClean="0"/>
              <a:t>23-11-2022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F0C5D9-E806-5086-2E08-5862BEB13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A9A85C-DD00-8D8E-ED52-0D76C8B664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C5DF0-9C67-4DE1-AFC8-B7B31D33FE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45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A1DD7D-5BE7-2522-126F-CB28C3E9F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3587"/>
          </a:xfrm>
        </p:spPr>
        <p:txBody>
          <a:bodyPr/>
          <a:lstStyle/>
          <a:p>
            <a:r>
              <a:rPr lang="nl-NL" dirty="0"/>
              <a:t>Euthanasie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312FFD-6C36-E957-8C1D-F74BB934F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486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8E76F-47B6-09CC-D66C-038323819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25552D-BDA3-EC2E-5EDF-567609D25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727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5FB302-872D-7DCC-DD20-F5756665A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1A0351-EEA1-2ED8-AFD2-3A7EE79FF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261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3E0635-0CFC-1335-BFE5-773D4ED77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9C4BF1-19E2-6881-54B4-065627EA1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10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31BEAF-C9D5-9128-E670-667BC632D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B38D5C-F0BE-A1AD-CE0E-17D1AC340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547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36B5A-5864-34D6-9B3C-AB173896D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C45AA1-7C22-DFD3-DFA3-BCA40577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0259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Breedbeeld</PresentationFormat>
  <Paragraphs>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Euthanasie </vt:lpstr>
      <vt:lpstr>Leerdoel 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Euthanasie </dc:title>
  <dc:creator>Elianne van Hofwegen</dc:creator>
  <cp:lastModifiedBy>Elianne van Hofwegen</cp:lastModifiedBy>
  <cp:revision>1</cp:revision>
  <dcterms:created xsi:type="dcterms:W3CDTF">2022-11-23T09:43:43Z</dcterms:created>
  <dcterms:modified xsi:type="dcterms:W3CDTF">2022-11-23T09:45:50Z</dcterms:modified>
</cp:coreProperties>
</file>